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nton Italics" charset="1" panose="00000500000000000000"/>
      <p:regular r:id="rId13"/>
    </p:embeddedFont>
    <p:embeddedFont>
      <p:font typeface="Bebas Neue" charset="1" panose="00000500000000000000"/>
      <p:regular r:id="rId14"/>
    </p:embeddedFont>
    <p:embeddedFont>
      <p:font typeface="Telegraf Bold" charset="1" panose="00000800000000000000"/>
      <p:regular r:id="rId15"/>
    </p:embeddedFont>
    <p:embeddedFont>
      <p:font typeface="Telegraf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https://www.sdo.esoc.esa.int/environment_report/Space_Environment_Report_latest.pdf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443" r="0" b="-15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91307"/>
            <a:ext cx="16230600" cy="456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0"/>
              </a:lnSpc>
              <a:spcBef>
                <a:spcPct val="0"/>
              </a:spcBef>
            </a:pPr>
            <a:r>
              <a:rPr lang="en-US" sz="26707" i="true" spc="-80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TECH TITANS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61844" y="885825"/>
            <a:ext cx="12764312" cy="1219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  <a:spcBef>
                <a:spcPct val="0"/>
              </a:spcBef>
            </a:pPr>
            <a:r>
              <a:rPr lang="en-US" sz="7100" spc="-21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HCF Hackathon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14451" y="-1130799"/>
            <a:ext cx="7889697" cy="6928210"/>
            <a:chOff x="0" y="0"/>
            <a:chExt cx="961839" cy="844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39" cy="844624"/>
            </a:xfrm>
            <a:custGeom>
              <a:avLst/>
              <a:gdLst/>
              <a:ahLst/>
              <a:cxnLst/>
              <a:rect r="r" b="b" t="t" l="l"/>
              <a:pathLst>
                <a:path h="844624" w="961839">
                  <a:moveTo>
                    <a:pt x="203200" y="0"/>
                  </a:moveTo>
                  <a:lnTo>
                    <a:pt x="961839" y="0"/>
                  </a:lnTo>
                  <a:lnTo>
                    <a:pt x="758639" y="844624"/>
                  </a:lnTo>
                  <a:lnTo>
                    <a:pt x="0" y="844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54545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758639" cy="901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26042" y="2972481"/>
            <a:ext cx="6133258" cy="6285819"/>
            <a:chOff x="0" y="0"/>
            <a:chExt cx="785482" cy="805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5482" cy="805021"/>
            </a:xfrm>
            <a:custGeom>
              <a:avLst/>
              <a:gdLst/>
              <a:ahLst/>
              <a:cxnLst/>
              <a:rect r="r" b="b" t="t" l="l"/>
              <a:pathLst>
                <a:path h="805021" w="785482">
                  <a:moveTo>
                    <a:pt x="203200" y="0"/>
                  </a:moveTo>
                  <a:lnTo>
                    <a:pt x="785482" y="0"/>
                  </a:lnTo>
                  <a:lnTo>
                    <a:pt x="582282" y="805021"/>
                  </a:lnTo>
                  <a:lnTo>
                    <a:pt x="0" y="80502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7106" t="0" r="-2710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3175" y="5290979"/>
            <a:ext cx="10346751" cy="4996021"/>
            <a:chOff x="0" y="0"/>
            <a:chExt cx="1261381" cy="6090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1381" cy="609069"/>
            </a:xfrm>
            <a:custGeom>
              <a:avLst/>
              <a:gdLst/>
              <a:ahLst/>
              <a:cxnLst/>
              <a:rect r="r" b="b" t="t" l="l"/>
              <a:pathLst>
                <a:path h="609069" w="1261381">
                  <a:moveTo>
                    <a:pt x="203200" y="0"/>
                  </a:moveTo>
                  <a:lnTo>
                    <a:pt x="1261381" y="0"/>
                  </a:lnTo>
                  <a:lnTo>
                    <a:pt x="1058181" y="609069"/>
                  </a:lnTo>
                  <a:lnTo>
                    <a:pt x="0" y="60906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54545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47625"/>
              <a:ext cx="1058181" cy="656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897445" y="1028700"/>
            <a:ext cx="361855" cy="336073"/>
          </a:xfrm>
          <a:custGeom>
            <a:avLst/>
            <a:gdLst/>
            <a:ahLst/>
            <a:cxnLst/>
            <a:rect r="r" b="b" t="t" l="l"/>
            <a:pathLst>
              <a:path h="336073" w="361855">
                <a:moveTo>
                  <a:pt x="0" y="0"/>
                </a:moveTo>
                <a:lnTo>
                  <a:pt x="361855" y="0"/>
                </a:lnTo>
                <a:lnTo>
                  <a:pt x="361855" y="336073"/>
                </a:lnTo>
                <a:lnTo>
                  <a:pt x="0" y="33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8135" y="516924"/>
            <a:ext cx="12814536" cy="4774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127"/>
              </a:lnSpc>
              <a:spcBef>
                <a:spcPct val="0"/>
              </a:spcBef>
            </a:pPr>
            <a:r>
              <a:rPr lang="en-US" sz="13662" i="true" spc="-40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 STATEMENT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7935" y="5702162"/>
            <a:ext cx="8335702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Space debris, also known as space junk, refers to defunct human-made objects in Earth's orbit that no longer serve a useful function.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7935" y="7285500"/>
            <a:ext cx="7977233" cy="219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299" spc="-98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Now,  </a:t>
            </a:r>
            <a:r>
              <a:rPr lang="en-US" b="true" sz="3299" spc="-98" u="sng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  <a:hlinkClick r:id="rId5" tooltip="https://www.sdo.esoc.esa.int/environment_report/Space_Environment_Report_latest.pdf"/>
              </a:rPr>
              <a:t>the European Space Agency</a:t>
            </a:r>
            <a:r>
              <a:rPr lang="en-US" sz="3299" spc="-98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(ESA) estimates there are about 44,700 pieces of space debris. The primary concern is the increasing risk of collisions.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44055" y="0"/>
            <a:ext cx="6043945" cy="3329325"/>
            <a:chOff x="0" y="0"/>
            <a:chExt cx="736822" cy="405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822" cy="405881"/>
            </a:xfrm>
            <a:custGeom>
              <a:avLst/>
              <a:gdLst/>
              <a:ahLst/>
              <a:cxnLst/>
              <a:rect r="r" b="b" t="t" l="l"/>
              <a:pathLst>
                <a:path h="405881" w="736822">
                  <a:moveTo>
                    <a:pt x="203200" y="0"/>
                  </a:moveTo>
                  <a:lnTo>
                    <a:pt x="736822" y="0"/>
                  </a:lnTo>
                  <a:lnTo>
                    <a:pt x="533622" y="405881"/>
                  </a:lnTo>
                  <a:lnTo>
                    <a:pt x="0" y="4058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54545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33622" cy="463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9813" y="5301065"/>
            <a:ext cx="8935417" cy="4985935"/>
            <a:chOff x="0" y="0"/>
            <a:chExt cx="1442698" cy="805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2698" cy="805021"/>
            </a:xfrm>
            <a:custGeom>
              <a:avLst/>
              <a:gdLst/>
              <a:ahLst/>
              <a:cxnLst/>
              <a:rect r="r" b="b" t="t" l="l"/>
              <a:pathLst>
                <a:path h="805021" w="1442698">
                  <a:moveTo>
                    <a:pt x="203200" y="0"/>
                  </a:moveTo>
                  <a:lnTo>
                    <a:pt x="1442698" y="0"/>
                  </a:lnTo>
                  <a:lnTo>
                    <a:pt x="1239498" y="805021"/>
                  </a:lnTo>
                  <a:lnTo>
                    <a:pt x="0" y="80502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3538" r="0" b="-1353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154849" y="5975266"/>
            <a:ext cx="7104455" cy="4762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154845" y="8781229"/>
            <a:ext cx="7230750" cy="8674"/>
          </a:xfrm>
          <a:prstGeom prst="line">
            <a:avLst/>
          </a:prstGeom>
          <a:ln cap="flat" w="9525">
            <a:solidFill>
              <a:srgbClr val="8B96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897445" y="3557925"/>
            <a:ext cx="361855" cy="336073"/>
          </a:xfrm>
          <a:custGeom>
            <a:avLst/>
            <a:gdLst/>
            <a:ahLst/>
            <a:cxnLst/>
            <a:rect r="r" b="b" t="t" l="l"/>
            <a:pathLst>
              <a:path h="336073" w="361855">
                <a:moveTo>
                  <a:pt x="0" y="0"/>
                </a:moveTo>
                <a:lnTo>
                  <a:pt x="361855" y="0"/>
                </a:lnTo>
                <a:lnTo>
                  <a:pt x="361855" y="336073"/>
                </a:lnTo>
                <a:lnTo>
                  <a:pt x="0" y="33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49149" y="0"/>
            <a:ext cx="6365686" cy="4774265"/>
            <a:chOff x="0" y="0"/>
            <a:chExt cx="81280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5"/>
              <a:stretch>
                <a:fillRect l="-3475" t="0" r="-347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120130"/>
            <a:ext cx="10675871" cy="189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67"/>
              </a:lnSpc>
            </a:pPr>
            <a:r>
              <a:rPr lang="en-US" sz="14807" i="true" spc="-444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OUR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8285" y="5234390"/>
            <a:ext cx="849903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3"/>
              </a:lnSpc>
            </a:pPr>
            <a:r>
              <a:rPr lang="en-US" b="true" sz="5252" spc="-15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SWACHHTA UPGRAH-01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2529" y="5941928"/>
            <a:ext cx="7281783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b="true" sz="3699" spc="-1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An autonomous satellite designed to capture space debris and safely deorbit it to reduce orbital pollution and prevent satellite collisions.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0805" y="2912539"/>
            <a:ext cx="5579351" cy="184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53"/>
              </a:lnSpc>
              <a:spcBef>
                <a:spcPct val="0"/>
              </a:spcBef>
            </a:pPr>
            <a:r>
              <a:rPr lang="en-US" sz="10824" i="true" spc="-324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SU-01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8852667"/>
            <a:ext cx="8793320" cy="118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b="true" sz="3751" spc="-11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Cleaning Earth’s orbit, one fragment at a time.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08288" y="0"/>
            <a:ext cx="5279712" cy="6123117"/>
            <a:chOff x="0" y="0"/>
            <a:chExt cx="643654" cy="7464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654" cy="746474"/>
            </a:xfrm>
            <a:custGeom>
              <a:avLst/>
              <a:gdLst/>
              <a:ahLst/>
              <a:cxnLst/>
              <a:rect r="r" b="b" t="t" l="l"/>
              <a:pathLst>
                <a:path h="746474" w="643654">
                  <a:moveTo>
                    <a:pt x="203200" y="0"/>
                  </a:moveTo>
                  <a:lnTo>
                    <a:pt x="643654" y="0"/>
                  </a:lnTo>
                  <a:lnTo>
                    <a:pt x="440454" y="746474"/>
                  </a:lnTo>
                  <a:lnTo>
                    <a:pt x="0" y="74647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54545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440454" cy="803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94141" y="4142122"/>
            <a:ext cx="6265159" cy="5116178"/>
            <a:chOff x="0" y="0"/>
            <a:chExt cx="985811" cy="805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5811" cy="805021"/>
            </a:xfrm>
            <a:custGeom>
              <a:avLst/>
              <a:gdLst/>
              <a:ahLst/>
              <a:cxnLst/>
              <a:rect r="r" b="b" t="t" l="l"/>
              <a:pathLst>
                <a:path h="805021" w="985811">
                  <a:moveTo>
                    <a:pt x="203200" y="0"/>
                  </a:moveTo>
                  <a:lnTo>
                    <a:pt x="985811" y="0"/>
                  </a:lnTo>
                  <a:lnTo>
                    <a:pt x="782611" y="805021"/>
                  </a:lnTo>
                  <a:lnTo>
                    <a:pt x="0" y="80502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1228" r="0" b="-1122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1028700" y="5090462"/>
            <a:ext cx="836607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28700" y="6864354"/>
            <a:ext cx="836607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028700" y="8604306"/>
            <a:ext cx="836607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235820" y="0"/>
            <a:ext cx="4734872" cy="3866534"/>
            <a:chOff x="0" y="0"/>
            <a:chExt cx="985811" cy="8050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5811" cy="805021"/>
            </a:xfrm>
            <a:custGeom>
              <a:avLst/>
              <a:gdLst/>
              <a:ahLst/>
              <a:cxnLst/>
              <a:rect r="r" b="b" t="t" l="l"/>
              <a:pathLst>
                <a:path h="805021" w="985811">
                  <a:moveTo>
                    <a:pt x="203200" y="0"/>
                  </a:moveTo>
                  <a:lnTo>
                    <a:pt x="985811" y="0"/>
                  </a:lnTo>
                  <a:lnTo>
                    <a:pt x="782611" y="805021"/>
                  </a:lnTo>
                  <a:lnTo>
                    <a:pt x="0" y="80502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11228" r="0" b="-11228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211399"/>
            <a:ext cx="10675871" cy="186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71"/>
              </a:lnSpc>
            </a:pPr>
            <a:r>
              <a:rPr lang="en-US" sz="14807" i="true" spc="-444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HOW IT WORKS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846847"/>
            <a:ext cx="255734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b="true" sz="2599" spc="-7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DETECTION &amp; TRACKING: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76657" y="3846847"/>
            <a:ext cx="577995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IDENTIFY DEBRIS USING RADAR AND OPTICAL SENSORS.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564191"/>
            <a:ext cx="244795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b="true" sz="2599" spc="-7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AUTONOMOUS NAVIGATION: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86041" y="5564191"/>
            <a:ext cx="596803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AI-GUIDED LASERS TRACK THE DEBRIS' SPIN TO SYNCHRONIZE A PRECISE, AUTONOMOUS CAPTURE.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307266"/>
            <a:ext cx="244795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b="true" sz="2599" spc="-7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MECHANICAL CAPTURE:S: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76657" y="7307266"/>
            <a:ext cx="650093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ROBOTIC ARMS WITH SILICONE OR RUBBER GRIPPERS TO SECURE DEBRIS.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963058"/>
            <a:ext cx="244795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b="true" sz="2599" spc="-7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DE-ORBITING: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86041" y="8963058"/>
            <a:ext cx="577995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DIRECT DEBRIS INTO ATMOSPHERE FOR CONTROLLED DISINTEGRATION.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667557"/>
            <a:ext cx="9891040" cy="5619443"/>
            <a:chOff x="0" y="0"/>
            <a:chExt cx="1486661" cy="844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661" cy="844624"/>
            </a:xfrm>
            <a:custGeom>
              <a:avLst/>
              <a:gdLst/>
              <a:ahLst/>
              <a:cxnLst/>
              <a:rect r="r" b="b" t="t" l="l"/>
              <a:pathLst>
                <a:path h="844624" w="1486661">
                  <a:moveTo>
                    <a:pt x="203200" y="0"/>
                  </a:moveTo>
                  <a:lnTo>
                    <a:pt x="1486661" y="0"/>
                  </a:lnTo>
                  <a:lnTo>
                    <a:pt x="1283461" y="844624"/>
                  </a:lnTo>
                  <a:lnTo>
                    <a:pt x="0" y="844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54545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283461" cy="901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036844" y="3716629"/>
            <a:ext cx="3666114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2267399" y="5570437"/>
            <a:ext cx="5375445" cy="4762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2267399" y="7715522"/>
            <a:ext cx="5375445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76730" y="2318692"/>
            <a:ext cx="361855" cy="336073"/>
          </a:xfrm>
          <a:custGeom>
            <a:avLst/>
            <a:gdLst/>
            <a:ahLst/>
            <a:cxnLst/>
            <a:rect r="r" b="b" t="t" l="l"/>
            <a:pathLst>
              <a:path h="336073" w="361855">
                <a:moveTo>
                  <a:pt x="0" y="0"/>
                </a:moveTo>
                <a:lnTo>
                  <a:pt x="361855" y="0"/>
                </a:lnTo>
                <a:lnTo>
                  <a:pt x="361855" y="336073"/>
                </a:lnTo>
                <a:lnTo>
                  <a:pt x="0" y="336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8278" y="5177510"/>
            <a:ext cx="6406399" cy="3566473"/>
          </a:xfrm>
          <a:custGeom>
            <a:avLst/>
            <a:gdLst/>
            <a:ahLst/>
            <a:cxnLst/>
            <a:rect r="r" b="b" t="t" l="l"/>
            <a:pathLst>
              <a:path h="3566473" w="6406399">
                <a:moveTo>
                  <a:pt x="0" y="0"/>
                </a:moveTo>
                <a:lnTo>
                  <a:pt x="6406399" y="0"/>
                </a:lnTo>
                <a:lnTo>
                  <a:pt x="6406399" y="3566473"/>
                </a:lnTo>
                <a:lnTo>
                  <a:pt x="0" y="3566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60" t="0" r="-378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1142" y="1393167"/>
            <a:ext cx="3230984" cy="3230984"/>
          </a:xfrm>
          <a:custGeom>
            <a:avLst/>
            <a:gdLst/>
            <a:ahLst/>
            <a:cxnLst/>
            <a:rect r="r" b="b" t="t" l="l"/>
            <a:pathLst>
              <a:path h="3230984" w="3230984">
                <a:moveTo>
                  <a:pt x="0" y="0"/>
                </a:moveTo>
                <a:lnTo>
                  <a:pt x="3230984" y="0"/>
                </a:lnTo>
                <a:lnTo>
                  <a:pt x="3230984" y="3230984"/>
                </a:lnTo>
                <a:lnTo>
                  <a:pt x="0" y="3230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6282396"/>
            <a:ext cx="2945326" cy="2718762"/>
          </a:xfrm>
          <a:custGeom>
            <a:avLst/>
            <a:gdLst/>
            <a:ahLst/>
            <a:cxnLst/>
            <a:rect r="r" b="b" t="t" l="l"/>
            <a:pathLst>
              <a:path h="2718762" w="2945326">
                <a:moveTo>
                  <a:pt x="0" y="0"/>
                </a:moveTo>
                <a:lnTo>
                  <a:pt x="2945326" y="0"/>
                </a:lnTo>
                <a:lnTo>
                  <a:pt x="2945326" y="2718762"/>
                </a:lnTo>
                <a:lnTo>
                  <a:pt x="0" y="2718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357042"/>
            <a:ext cx="8115300" cy="326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00"/>
              </a:lnSpc>
            </a:pPr>
            <a:r>
              <a:rPr lang="en-US" sz="13334" i="true" spc="-40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CORE COMPONENTS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6844" y="1400878"/>
            <a:ext cx="46060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b="true" sz="3187" spc="-9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VISION CAMERA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36844" y="2280592"/>
            <a:ext cx="397168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-9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Debris detection and tracking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6844" y="3522562"/>
            <a:ext cx="42486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</a:pPr>
            <a:r>
              <a:rPr lang="en-US" b="true" sz="3180" spc="-9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ROBOTIC CAPTURE ARM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36844" y="4470299"/>
            <a:ext cx="422245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-9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Grabbing and handling debris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98877" y="5685343"/>
            <a:ext cx="416042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b="true" sz="3187" spc="-9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NAVIGATION &amp; SENSOR SUITE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98877" y="6551512"/>
            <a:ext cx="424862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-9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Positioning and target mapping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79529" y="7786212"/>
            <a:ext cx="420594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spc="-8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LASER RANGEFINDER (LIDAR)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98877" y="8772525"/>
            <a:ext cx="375950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-9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Precise distance measurement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2767254" y="3408262"/>
            <a:ext cx="469752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0314" y="3416272"/>
            <a:ext cx="8074728" cy="5842028"/>
            <a:chOff x="0" y="0"/>
            <a:chExt cx="1112683" cy="805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2683" cy="805021"/>
            </a:xfrm>
            <a:custGeom>
              <a:avLst/>
              <a:gdLst/>
              <a:ahLst/>
              <a:cxnLst/>
              <a:rect r="r" b="b" t="t" l="l"/>
              <a:pathLst>
                <a:path h="805021" w="1112683">
                  <a:moveTo>
                    <a:pt x="203200" y="0"/>
                  </a:moveTo>
                  <a:lnTo>
                    <a:pt x="1112683" y="0"/>
                  </a:lnTo>
                  <a:lnTo>
                    <a:pt x="909483" y="805021"/>
                  </a:lnTo>
                  <a:lnTo>
                    <a:pt x="0" y="80502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831" r="0" b="-183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769449" y="6483470"/>
            <a:ext cx="361855" cy="336073"/>
          </a:xfrm>
          <a:custGeom>
            <a:avLst/>
            <a:gdLst/>
            <a:ahLst/>
            <a:cxnLst/>
            <a:rect r="r" b="b" t="t" l="l"/>
            <a:pathLst>
              <a:path h="336073" w="361855">
                <a:moveTo>
                  <a:pt x="0" y="0"/>
                </a:moveTo>
                <a:lnTo>
                  <a:pt x="361855" y="0"/>
                </a:lnTo>
                <a:lnTo>
                  <a:pt x="361855" y="336073"/>
                </a:lnTo>
                <a:lnTo>
                  <a:pt x="0" y="33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0430" y="361427"/>
            <a:ext cx="13904601" cy="254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30"/>
              </a:lnSpc>
              <a:spcBef>
                <a:spcPct val="0"/>
              </a:spcBef>
            </a:pPr>
            <a:r>
              <a:rPr lang="en-US" sz="14807" i="true" spc="-444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3450" y="3619500"/>
            <a:ext cx="4113989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b="true" sz="3300" spc="-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DEBRIS CAPTURE RISK – UNSTABLE, FRAGILE, AND COLLISION-PRONE TARGETS</a:t>
            </a:r>
          </a:p>
          <a:p>
            <a:pPr algn="l">
              <a:lnSpc>
                <a:spcPts val="39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403956" y="3619500"/>
            <a:ext cx="4297088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b="true" sz="3300" spc="-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ROBOTIC ARMS IN SPACE – PRECISION ENGINEERING UNDER EXTREME UNCERTAINTY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03956" y="7296233"/>
            <a:ext cx="4502659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b="true" sz="3299" spc="-9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DEORBITING LOCATION CHALLENGE – SAFE AND CONTROLLED EARTH DISPOSAL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" y="7296233"/>
            <a:ext cx="4113989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b="true" sz="3300" spc="-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THERMAL CONTROL SYSTEM (TCS) PROBLEM IS SPACE</a:t>
            </a:r>
          </a:p>
        </p:txBody>
      </p:sp>
      <p:sp>
        <p:nvSpPr>
          <p:cNvPr name="AutoShape 10" id="10"/>
          <p:cNvSpPr/>
          <p:nvPr/>
        </p:nvSpPr>
        <p:spPr>
          <a:xfrm>
            <a:off x="0" y="6819543"/>
            <a:ext cx="5843824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-35657" y="2901922"/>
            <a:ext cx="11778104" cy="4763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1746081" y="0"/>
            <a:ext cx="1009167" cy="2903606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2444176" y="6805780"/>
            <a:ext cx="5843824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8297229" y="9143800"/>
            <a:ext cx="492665" cy="1838652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683328" cy="7895377"/>
            <a:chOff x="0" y="0"/>
            <a:chExt cx="1141278" cy="710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1278" cy="710446"/>
            </a:xfrm>
            <a:custGeom>
              <a:avLst/>
              <a:gdLst/>
              <a:ahLst/>
              <a:cxnLst/>
              <a:rect r="r" b="b" t="t" l="l"/>
              <a:pathLst>
                <a:path h="710446" w="1141278">
                  <a:moveTo>
                    <a:pt x="203200" y="0"/>
                  </a:moveTo>
                  <a:lnTo>
                    <a:pt x="1141278" y="0"/>
                  </a:lnTo>
                  <a:lnTo>
                    <a:pt x="938078" y="710446"/>
                  </a:lnTo>
                  <a:lnTo>
                    <a:pt x="0" y="7104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938078" cy="767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41730" y="1266652"/>
            <a:ext cx="8949227" cy="66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54"/>
              </a:lnSpc>
            </a:pPr>
            <a:r>
              <a:rPr lang="en-US" sz="27155" i="true" spc="-814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958984" y="2103905"/>
            <a:ext cx="8300316" cy="5193832"/>
            <a:chOff x="0" y="0"/>
            <a:chExt cx="1286512" cy="805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6512" cy="805021"/>
            </a:xfrm>
            <a:custGeom>
              <a:avLst/>
              <a:gdLst/>
              <a:ahLst/>
              <a:cxnLst/>
              <a:rect r="r" b="b" t="t" l="l"/>
              <a:pathLst>
                <a:path h="805021" w="1286512">
                  <a:moveTo>
                    <a:pt x="203200" y="0"/>
                  </a:moveTo>
                  <a:lnTo>
                    <a:pt x="1286512" y="0"/>
                  </a:lnTo>
                  <a:lnTo>
                    <a:pt x="1083312" y="805021"/>
                  </a:lnTo>
                  <a:lnTo>
                    <a:pt x="0" y="80502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46710" r="0" b="-1310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7045536" y="5634766"/>
            <a:ext cx="361855" cy="336073"/>
          </a:xfrm>
          <a:custGeom>
            <a:avLst/>
            <a:gdLst/>
            <a:ahLst/>
            <a:cxnLst/>
            <a:rect r="r" b="b" t="t" l="l"/>
            <a:pathLst>
              <a:path h="336073" w="361855">
                <a:moveTo>
                  <a:pt x="361855" y="0"/>
                </a:moveTo>
                <a:lnTo>
                  <a:pt x="0" y="0"/>
                </a:lnTo>
                <a:lnTo>
                  <a:pt x="0" y="336073"/>
                </a:lnTo>
                <a:lnTo>
                  <a:pt x="361855" y="336073"/>
                </a:lnTo>
                <a:lnTo>
                  <a:pt x="3618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567091"/>
            <a:ext cx="405882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 spc="-11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HARSHIT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86933" y="8567091"/>
            <a:ext cx="405882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 spc="-11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VIDHI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79732" y="8567091"/>
            <a:ext cx="405882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 spc="-11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VANSH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49563" y="8567091"/>
            <a:ext cx="405882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 spc="-11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RUTHUPARNA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26464" y="8567091"/>
            <a:ext cx="405882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 spc="-11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VAIBHAVI 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028700" y="925830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DAHAo4I2skQ</dc:identifier>
  <dcterms:modified xsi:type="dcterms:W3CDTF">2011-08-01T06:04:30Z</dcterms:modified>
  <cp:revision>1</cp:revision>
  <dc:title>TECH TITANS</dc:title>
</cp:coreProperties>
</file>